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9A72-16A6-DD67-AE1A-09BDC30E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66DB-597B-9526-E3AA-5C73CE60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4C3EDE3-7B26-3A1A-FF5D-C5AA9F23AB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7163C06-2A03-3C37-1069-00C7D97E76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86738" y="3399316"/>
            <a:ext cx="345381" cy="34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1B6DBBDB-A3F3-620B-1231-D0649F9E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10634"/>
            <a:ext cx="10361419" cy="69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13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B934-5BE3-483B-7386-233AA127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2A947-76A7-BD85-C178-FD7B9E3C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4BBBF75-5DA7-E84E-B771-D29F6ADA8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581" y="-138224"/>
            <a:ext cx="10332188" cy="699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55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CBE4-49CF-317E-1390-058735CC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37F62-2D9A-8FB8-9219-4A9F27173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8A25B9B-79C2-BCD5-CB30-7AF79D46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92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36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8" y="523396"/>
            <a:ext cx="9272654" cy="12858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054C787-E9F9-8FCE-4FDD-35114800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09" y="-1"/>
            <a:ext cx="10321556" cy="68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DFA1098-5EB9-97AF-9203-7C2857D0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0</Words>
  <Application>Microsoft Macintosh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wilmer garcia</cp:lastModifiedBy>
  <cp:revision>4</cp:revision>
  <dcterms:created xsi:type="dcterms:W3CDTF">2013-01-27T09:14:16Z</dcterms:created>
  <dcterms:modified xsi:type="dcterms:W3CDTF">2025-05-30T03:27:00Z</dcterms:modified>
  <cp:category/>
</cp:coreProperties>
</file>